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99FF66"/>
    <a:srgbClr val="CC99FF"/>
    <a:srgbClr val="99CCFF"/>
    <a:srgbClr val="FFCCCC"/>
    <a:srgbClr val="FF6699"/>
    <a:srgbClr val="FF660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32" autoAdjust="0"/>
    <p:restoredTop sz="94660"/>
  </p:normalViewPr>
  <p:slideViewPr>
    <p:cSldViewPr>
      <p:cViewPr>
        <p:scale>
          <a:sx n="70" d="100"/>
          <a:sy n="70" d="100"/>
        </p:scale>
        <p:origin x="-106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4800" dirty="0" err="1" smtClean="0">
                  <a:solidFill>
                    <a:schemeClr val="tx1"/>
                  </a:solidFill>
                  <a:latin typeface=".VnAvant" pitchFamily="34" charset="0"/>
                </a:rPr>
                <a:t>Bµi</a:t>
              </a:r>
              <a:r>
                <a:rPr lang="en-US" sz="4800" dirty="0" smtClean="0">
                  <a:solidFill>
                    <a:schemeClr val="tx1"/>
                  </a:solidFill>
                  <a:latin typeface=".VnAvant" pitchFamily="34" charset="0"/>
                </a:rPr>
                <a:t> 11</a:t>
              </a:r>
            </a:p>
            <a:p>
              <a:pPr algn="ctr">
                <a:lnSpc>
                  <a:spcPct val="150000"/>
                </a:lnSpc>
              </a:pPr>
              <a:r>
                <a:rPr lang="en-US" sz="4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vantH" pitchFamily="34" charset="0"/>
                </a:rPr>
                <a:t>PHÐP </a:t>
              </a:r>
              <a:r>
                <a:rPr lang="en-US" sz="4000" b="1" dirty="0" err="1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vantH" pitchFamily="34" charset="0"/>
                </a:rPr>
                <a:t>TRõ</a:t>
              </a:r>
              <a:r>
                <a:rPr lang="en-US" sz="4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.VnAvantH" pitchFamily="34" charset="0"/>
                </a:rPr>
                <a:t> TRONG PH¹M VI 10</a:t>
              </a:r>
              <a:endParaRPr lang="vi-VN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752600"/>
          </a:xfrm>
        </p:spPr>
        <p:txBody>
          <a:bodyPr>
            <a:noAutofit/>
          </a:bodyPr>
          <a:lstStyle/>
          <a:p>
            <a:r>
              <a:rPr lang="en-US" sz="13800" dirty="0" smtClean="0">
                <a:solidFill>
                  <a:srgbClr val="FF9933"/>
                </a:solidFill>
                <a:latin typeface="HP-087" pitchFamily="34" charset="0"/>
              </a:rPr>
              <a:t>TIẾT 2</a:t>
            </a:r>
            <a:endParaRPr lang="vi-VN" sz="13800" dirty="0">
              <a:solidFill>
                <a:srgbClr val="FF99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06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592" y="3276600"/>
            <a:ext cx="3217675" cy="3265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83" t="31458" r="57130" b="51667"/>
          <a:stretch/>
        </p:blipFill>
        <p:spPr bwMode="auto">
          <a:xfrm>
            <a:off x="-2" y="0"/>
            <a:ext cx="4343401" cy="1891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1600200"/>
            <a:ext cx="5334000" cy="685800"/>
          </a:xfrm>
        </p:spPr>
        <p:txBody>
          <a:bodyPr>
            <a:normAutofit/>
          </a:bodyPr>
          <a:lstStyle/>
          <a:p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Tách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còn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8827" y="2514600"/>
            <a:ext cx="2392773" cy="2713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228600" y="2362200"/>
            <a:ext cx="8763000" cy="4328659"/>
          </a:xfrm>
          <a:prstGeom prst="roundRect">
            <a:avLst/>
          </a:prstGeom>
          <a:noFill/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83275" y="2514600"/>
            <a:ext cx="10287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a)</a:t>
            </a:r>
            <a:endParaRPr lang="vi-VN" sz="3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3276600" y="2514600"/>
            <a:ext cx="3398427" cy="914400"/>
          </a:xfrm>
          <a:prstGeom prst="wedgeRoundRectCallout">
            <a:avLst>
              <a:gd name="adj1" fmla="val 55752"/>
              <a:gd name="adj2" fmla="val 41690"/>
              <a:gd name="adj3" fmla="val 16667"/>
            </a:avLst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Hoa</a:t>
            </a:r>
            <a:r>
              <a:rPr lang="en-US" sz="1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1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vàng</a:t>
            </a:r>
            <a:r>
              <a:rPr lang="en-US" sz="1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1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3 </a:t>
            </a:r>
            <a:r>
              <a:rPr lang="en-US" sz="1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bông</a:t>
            </a:r>
            <a:r>
              <a:rPr lang="en-US" sz="1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en-US" sz="1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Hoa</a:t>
            </a:r>
            <a:r>
              <a:rPr lang="en-US" sz="1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1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đỏ</a:t>
            </a:r>
            <a:r>
              <a:rPr lang="en-US" sz="1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1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1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bông</a:t>
            </a:r>
            <a:r>
              <a:rPr lang="en-US" sz="1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19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3718904" y="5029200"/>
            <a:ext cx="624495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963303" y="4422496"/>
            <a:ext cx="624495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32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4963301" y="5715000"/>
            <a:ext cx="624495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1" name="Straight Connector 20"/>
          <p:cNvCxnSpPr>
            <a:stCxn id="28" idx="3"/>
            <a:endCxn id="29" idx="1"/>
          </p:cNvCxnSpPr>
          <p:nvPr/>
        </p:nvCxnSpPr>
        <p:spPr>
          <a:xfrm flipV="1">
            <a:off x="4343399" y="4725848"/>
            <a:ext cx="619904" cy="606704"/>
          </a:xfrm>
          <a:prstGeom prst="line">
            <a:avLst/>
          </a:prstGeom>
          <a:ln w="38100">
            <a:solidFill>
              <a:srgbClr val="FF6699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28" idx="3"/>
            <a:endCxn id="30" idx="1"/>
          </p:cNvCxnSpPr>
          <p:nvPr/>
        </p:nvCxnSpPr>
        <p:spPr>
          <a:xfrm>
            <a:off x="4343399" y="5332552"/>
            <a:ext cx="619902" cy="685800"/>
          </a:xfrm>
          <a:prstGeom prst="line">
            <a:avLst/>
          </a:prstGeom>
          <a:ln w="38100">
            <a:solidFill>
              <a:srgbClr val="FF6699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itle 1"/>
          <p:cNvSpPr txBox="1">
            <a:spLocks/>
          </p:cNvSpPr>
          <p:nvPr/>
        </p:nvSpPr>
        <p:spPr>
          <a:xfrm>
            <a:off x="6084476" y="5231767"/>
            <a:ext cx="2297523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 – 3 = 6</a:t>
            </a:r>
            <a:endParaRPr lang="vi-VN" sz="3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39"/>
          <p:cNvSpPr txBox="1"/>
          <p:nvPr/>
        </p:nvSpPr>
        <p:spPr>
          <a:xfrm>
            <a:off x="5096675" y="5757540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110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 animBg="1"/>
      <p:bldP spid="28" grpId="0" animBg="1"/>
      <p:bldP spid="29" grpId="0" animBg="1"/>
      <p:bldP spid="30" grpId="0" animBg="1"/>
      <p:bldP spid="33" grpId="0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736696"/>
            <a:ext cx="3455166" cy="2740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83" t="31458" r="57130" b="51667"/>
          <a:stretch/>
        </p:blipFill>
        <p:spPr bwMode="auto">
          <a:xfrm>
            <a:off x="-2" y="0"/>
            <a:ext cx="4343401" cy="1891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1600200"/>
            <a:ext cx="5334000" cy="685800"/>
          </a:xfrm>
        </p:spPr>
        <p:txBody>
          <a:bodyPr>
            <a:normAutofit/>
          </a:bodyPr>
          <a:lstStyle/>
          <a:p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Tách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còn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28600" y="2362200"/>
            <a:ext cx="8763000" cy="4328659"/>
          </a:xfrm>
          <a:prstGeom prst="roundRect">
            <a:avLst/>
          </a:prstGeom>
          <a:noFill/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83275" y="2514600"/>
            <a:ext cx="10287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vi-VN" sz="3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3718904" y="5029200"/>
            <a:ext cx="624495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963303" y="4422496"/>
            <a:ext cx="624495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4963301" y="5715000"/>
            <a:ext cx="624495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3200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1" name="Straight Connector 20"/>
          <p:cNvCxnSpPr>
            <a:stCxn id="28" idx="3"/>
            <a:endCxn id="29" idx="1"/>
          </p:cNvCxnSpPr>
          <p:nvPr/>
        </p:nvCxnSpPr>
        <p:spPr>
          <a:xfrm flipV="1">
            <a:off x="4343399" y="4725848"/>
            <a:ext cx="619904" cy="606704"/>
          </a:xfrm>
          <a:prstGeom prst="line">
            <a:avLst/>
          </a:prstGeom>
          <a:ln w="38100">
            <a:solidFill>
              <a:srgbClr val="FF6699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28" idx="3"/>
            <a:endCxn id="30" idx="1"/>
          </p:cNvCxnSpPr>
          <p:nvPr/>
        </p:nvCxnSpPr>
        <p:spPr>
          <a:xfrm>
            <a:off x="4343399" y="5332552"/>
            <a:ext cx="619902" cy="685800"/>
          </a:xfrm>
          <a:prstGeom prst="line">
            <a:avLst/>
          </a:prstGeom>
          <a:ln w="38100">
            <a:solidFill>
              <a:srgbClr val="FF6699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itle 1"/>
          <p:cNvSpPr txBox="1">
            <a:spLocks/>
          </p:cNvSpPr>
          <p:nvPr/>
        </p:nvSpPr>
        <p:spPr>
          <a:xfrm>
            <a:off x="6084476" y="5562600"/>
            <a:ext cx="2297523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 – 3 = 5</a:t>
            </a:r>
            <a:endParaRPr lang="vi-VN" sz="3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9770" y="3000729"/>
            <a:ext cx="2256663" cy="2638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ounded Rectangular Callout 5"/>
          <p:cNvSpPr/>
          <p:nvPr/>
        </p:nvSpPr>
        <p:spPr>
          <a:xfrm>
            <a:off x="2895600" y="2819400"/>
            <a:ext cx="3398427" cy="914400"/>
          </a:xfrm>
          <a:prstGeom prst="wedgeRoundRectCallout">
            <a:avLst>
              <a:gd name="adj1" fmla="val 58563"/>
              <a:gd name="adj2" fmla="val 37212"/>
              <a:gd name="adj3" fmla="val 16667"/>
            </a:avLst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Đĩa</a:t>
            </a:r>
            <a:r>
              <a:rPr lang="en-US" sz="1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1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vàng</a:t>
            </a:r>
            <a:r>
              <a:rPr lang="en-US" sz="1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1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3 </a:t>
            </a:r>
            <a:r>
              <a:rPr lang="en-US" sz="1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1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en-US" sz="1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Đĩa</a:t>
            </a:r>
            <a:r>
              <a:rPr lang="en-US" sz="1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màu</a:t>
            </a:r>
            <a:r>
              <a:rPr lang="en-US" sz="1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xanh</a:t>
            </a:r>
            <a:r>
              <a:rPr lang="en-US" sz="1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1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1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1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19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39"/>
          <p:cNvSpPr txBox="1"/>
          <p:nvPr/>
        </p:nvSpPr>
        <p:spPr>
          <a:xfrm>
            <a:off x="5083027" y="4471937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164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3" grpId="0"/>
      <p:bldP spid="6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0610"/>
            <a:ext cx="4328834" cy="1728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403715" y="1752600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1</a:t>
            </a:r>
            <a:endParaRPr lang="vi-VN" sz="54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1444391" y="1880334"/>
            <a:ext cx="1025856" cy="704418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87391" y="1892313"/>
            <a:ext cx="458780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5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6247" y="2971800"/>
            <a:ext cx="3499847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03714" y="2971800"/>
            <a:ext cx="523508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6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gấu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bông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sóc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bông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đó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2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gấu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bông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Hỏi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mấy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sóc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bông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2200" dirty="0"/>
          </a:p>
        </p:txBody>
      </p:sp>
      <p:sp>
        <p:nvSpPr>
          <p:cNvPr id="15" name="Rounded Rectangle 14"/>
          <p:cNvSpPr/>
          <p:nvPr/>
        </p:nvSpPr>
        <p:spPr>
          <a:xfrm>
            <a:off x="228600" y="4797704"/>
            <a:ext cx="624495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472999" y="4191000"/>
            <a:ext cx="624495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32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472997" y="5483504"/>
            <a:ext cx="624495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Straight Connector 17"/>
          <p:cNvCxnSpPr>
            <a:stCxn id="15" idx="3"/>
            <a:endCxn id="16" idx="1"/>
          </p:cNvCxnSpPr>
          <p:nvPr/>
        </p:nvCxnSpPr>
        <p:spPr>
          <a:xfrm flipV="1">
            <a:off x="853095" y="4494352"/>
            <a:ext cx="619904" cy="606704"/>
          </a:xfrm>
          <a:prstGeom prst="line">
            <a:avLst/>
          </a:prstGeom>
          <a:ln w="38100">
            <a:solidFill>
              <a:srgbClr val="FF6699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5" idx="3"/>
            <a:endCxn id="17" idx="1"/>
          </p:cNvCxnSpPr>
          <p:nvPr/>
        </p:nvCxnSpPr>
        <p:spPr>
          <a:xfrm>
            <a:off x="853095" y="5101056"/>
            <a:ext cx="619902" cy="685800"/>
          </a:xfrm>
          <a:prstGeom prst="line">
            <a:avLst/>
          </a:prstGeom>
          <a:ln w="38100">
            <a:solidFill>
              <a:srgbClr val="FF6699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2314902" y="4388068"/>
            <a:ext cx="3203019" cy="1677848"/>
            <a:chOff x="2314902" y="4388068"/>
            <a:chExt cx="3203019" cy="1677848"/>
          </a:xfrm>
        </p:grpSpPr>
        <p:sp>
          <p:nvSpPr>
            <p:cNvPr id="24" name="Rounded Rectangle 23"/>
            <p:cNvSpPr/>
            <p:nvPr/>
          </p:nvSpPr>
          <p:spPr>
            <a:xfrm>
              <a:off x="2469921" y="4938682"/>
              <a:ext cx="624495" cy="606704"/>
            </a:xfrm>
            <a:prstGeom prst="round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6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3598026" y="4938682"/>
              <a:ext cx="624495" cy="606704"/>
            </a:xfrm>
            <a:prstGeom prst="round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4741026" y="4938682"/>
              <a:ext cx="624495" cy="606704"/>
            </a:xfrm>
            <a:prstGeom prst="round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2314902" y="4388068"/>
              <a:ext cx="3203019" cy="1677848"/>
            </a:xfrm>
            <a:prstGeom prst="roundRect">
              <a:avLst/>
            </a:prstGeom>
            <a:noFill/>
            <a:ln>
              <a:prstDash val="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     –       = </a:t>
              </a:r>
              <a:endParaRPr lang="vi-VN" sz="3500" dirty="0"/>
            </a:p>
          </p:txBody>
        </p:sp>
      </p:grpSp>
      <p:sp>
        <p:nvSpPr>
          <p:cNvPr id="20" name="TextBox 39"/>
          <p:cNvSpPr txBox="1"/>
          <p:nvPr/>
        </p:nvSpPr>
        <p:spPr>
          <a:xfrm>
            <a:off x="1593436" y="5510581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39"/>
          <p:cNvSpPr txBox="1"/>
          <p:nvPr/>
        </p:nvSpPr>
        <p:spPr>
          <a:xfrm>
            <a:off x="3717752" y="4982620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39"/>
          <p:cNvSpPr txBox="1"/>
          <p:nvPr/>
        </p:nvSpPr>
        <p:spPr>
          <a:xfrm>
            <a:off x="4860752" y="4960284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155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9" grpId="0"/>
      <p:bldP spid="15" grpId="0" animBg="1"/>
      <p:bldP spid="16" grpId="0" animBg="1"/>
      <p:bldP spid="17" grpId="0" animBg="1"/>
      <p:bldP spid="20" grpId="0" animBg="1"/>
      <p:bldP spid="21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03715" y="687816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2</a:t>
            </a:r>
            <a:endParaRPr lang="vi-VN" sz="5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444391" y="815550"/>
            <a:ext cx="1025856" cy="704418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87391" y="827529"/>
            <a:ext cx="458780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5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819400"/>
            <a:ext cx="2678108" cy="2452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 flipV="1">
            <a:off x="3053852" y="3048000"/>
            <a:ext cx="769085" cy="685800"/>
          </a:xfrm>
          <a:prstGeom prst="straightConnector1">
            <a:avLst/>
          </a:prstGeom>
          <a:ln w="76200">
            <a:solidFill>
              <a:srgbClr val="FFC000"/>
            </a:solidFill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2937" y="1850671"/>
            <a:ext cx="1913259" cy="1883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5166" y="4158000"/>
            <a:ext cx="1828800" cy="178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3" name="Straight Arrow Connector 12"/>
          <p:cNvCxnSpPr/>
          <p:nvPr/>
        </p:nvCxnSpPr>
        <p:spPr>
          <a:xfrm>
            <a:off x="3060937" y="4158000"/>
            <a:ext cx="762000" cy="642600"/>
          </a:xfrm>
          <a:prstGeom prst="straightConnector1">
            <a:avLst/>
          </a:prstGeom>
          <a:ln w="76200">
            <a:solidFill>
              <a:srgbClr val="FFC000"/>
            </a:solidFill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035" y="2640724"/>
            <a:ext cx="1171902" cy="928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4550176" y="4956886"/>
            <a:ext cx="458780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500" b="1" dirty="0"/>
          </a:p>
        </p:txBody>
      </p:sp>
      <p:sp>
        <p:nvSpPr>
          <p:cNvPr id="21" name="Rounded Rectangle 20"/>
          <p:cNvSpPr/>
          <p:nvPr/>
        </p:nvSpPr>
        <p:spPr>
          <a:xfrm>
            <a:off x="6172200" y="3203296"/>
            <a:ext cx="624495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7416599" y="2596592"/>
            <a:ext cx="624495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32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7416597" y="3889096"/>
            <a:ext cx="624495" cy="606704"/>
          </a:xfrm>
          <a:prstGeom prst="round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2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" name="Straight Connector 23"/>
          <p:cNvCxnSpPr>
            <a:stCxn id="21" idx="3"/>
            <a:endCxn id="22" idx="1"/>
          </p:cNvCxnSpPr>
          <p:nvPr/>
        </p:nvCxnSpPr>
        <p:spPr>
          <a:xfrm flipV="1">
            <a:off x="6796695" y="2899944"/>
            <a:ext cx="619904" cy="606704"/>
          </a:xfrm>
          <a:prstGeom prst="line">
            <a:avLst/>
          </a:prstGeom>
          <a:ln w="38100">
            <a:solidFill>
              <a:srgbClr val="FF6699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21" idx="3"/>
            <a:endCxn id="23" idx="1"/>
          </p:cNvCxnSpPr>
          <p:nvPr/>
        </p:nvCxnSpPr>
        <p:spPr>
          <a:xfrm>
            <a:off x="6796695" y="3506648"/>
            <a:ext cx="619902" cy="685800"/>
          </a:xfrm>
          <a:prstGeom prst="line">
            <a:avLst/>
          </a:prstGeom>
          <a:ln w="38100">
            <a:solidFill>
              <a:srgbClr val="FF6699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/>
          <p:cNvGrpSpPr/>
          <p:nvPr/>
        </p:nvGrpSpPr>
        <p:grpSpPr>
          <a:xfrm>
            <a:off x="5788581" y="4646752"/>
            <a:ext cx="3203019" cy="1677848"/>
            <a:chOff x="2314902" y="4388068"/>
            <a:chExt cx="3203019" cy="1677848"/>
          </a:xfrm>
        </p:grpSpPr>
        <p:sp>
          <p:nvSpPr>
            <p:cNvPr id="27" name="Rounded Rectangle 26"/>
            <p:cNvSpPr/>
            <p:nvPr/>
          </p:nvSpPr>
          <p:spPr>
            <a:xfrm>
              <a:off x="2469921" y="4938682"/>
              <a:ext cx="624495" cy="606704"/>
            </a:xfrm>
            <a:prstGeom prst="round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8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3598026" y="4938682"/>
              <a:ext cx="624495" cy="606704"/>
            </a:xfrm>
            <a:prstGeom prst="round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4741026" y="4938682"/>
              <a:ext cx="624495" cy="606704"/>
            </a:xfrm>
            <a:prstGeom prst="round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2314902" y="4388068"/>
              <a:ext cx="3203019" cy="1677848"/>
            </a:xfrm>
            <a:prstGeom prst="roundRect">
              <a:avLst/>
            </a:prstGeom>
            <a:noFill/>
            <a:ln>
              <a:noFill/>
              <a:prstDash val="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     –       = </a:t>
              </a:r>
              <a:endParaRPr lang="vi-VN" sz="3500" dirty="0"/>
            </a:p>
          </p:txBody>
        </p:sp>
      </p:grpSp>
      <p:sp>
        <p:nvSpPr>
          <p:cNvPr id="31" name="TextBox 39"/>
          <p:cNvSpPr txBox="1"/>
          <p:nvPr/>
        </p:nvSpPr>
        <p:spPr>
          <a:xfrm>
            <a:off x="7536325" y="3931636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9"/>
          <p:cNvSpPr txBox="1"/>
          <p:nvPr/>
        </p:nvSpPr>
        <p:spPr>
          <a:xfrm>
            <a:off x="7184244" y="5251958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9"/>
          <p:cNvSpPr txBox="1"/>
          <p:nvPr/>
        </p:nvSpPr>
        <p:spPr>
          <a:xfrm>
            <a:off x="8358622" y="5257800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803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20" grpId="0"/>
      <p:bldP spid="21" grpId="0" animBg="1"/>
      <p:bldP spid="22" grpId="0" animBg="1"/>
      <p:bldP spid="23" grpId="0" animBg="1"/>
      <p:bldP spid="31" grpId="0" animBg="1"/>
      <p:bldP spid="32" grpId="0" animBg="1"/>
      <p:bldP spid="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03715" y="687816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3</a:t>
            </a:r>
            <a:endParaRPr lang="vi-VN" sz="5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444391" y="815550"/>
            <a:ext cx="1025856" cy="704418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87391" y="827529"/>
            <a:ext cx="458780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500" b="1" dirty="0"/>
          </a:p>
        </p:txBody>
      </p:sp>
      <p:grpSp>
        <p:nvGrpSpPr>
          <p:cNvPr id="12" name="Group 11"/>
          <p:cNvGrpSpPr/>
          <p:nvPr/>
        </p:nvGrpSpPr>
        <p:grpSpPr>
          <a:xfrm>
            <a:off x="403715" y="2133600"/>
            <a:ext cx="4015885" cy="1905000"/>
            <a:chOff x="403715" y="2133600"/>
            <a:chExt cx="4015885" cy="1905000"/>
          </a:xfrm>
        </p:grpSpPr>
        <p:sp>
          <p:nvSpPr>
            <p:cNvPr id="2" name="Rounded Rectangle 1"/>
            <p:cNvSpPr/>
            <p:nvPr/>
          </p:nvSpPr>
          <p:spPr>
            <a:xfrm>
              <a:off x="403715" y="2133600"/>
              <a:ext cx="4015885" cy="1905000"/>
            </a:xfrm>
            <a:prstGeom prst="roundRect">
              <a:avLst/>
            </a:prstGeom>
            <a:solidFill>
              <a:srgbClr val="FF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547262" y="2286000"/>
              <a:ext cx="1559042" cy="1564944"/>
              <a:chOff x="547262" y="2286000"/>
              <a:chExt cx="1559042" cy="1564944"/>
            </a:xfrm>
          </p:grpSpPr>
          <p:sp>
            <p:nvSpPr>
              <p:cNvPr id="33" name="Rounded Rectangle 32"/>
              <p:cNvSpPr/>
              <p:nvPr/>
            </p:nvSpPr>
            <p:spPr>
              <a:xfrm>
                <a:off x="547262" y="2782748"/>
                <a:ext cx="624495" cy="606704"/>
              </a:xfrm>
              <a:prstGeom prst="round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6</a:t>
                </a:r>
                <a:endParaRPr lang="vi-VN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" name="Rounded Rectangle 33"/>
              <p:cNvSpPr/>
              <p:nvPr/>
            </p:nvSpPr>
            <p:spPr>
              <a:xfrm>
                <a:off x="1481809" y="2286000"/>
                <a:ext cx="624495" cy="606704"/>
              </a:xfrm>
              <a:prstGeom prst="round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5</a:t>
                </a:r>
                <a:endParaRPr lang="vi-VN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" name="Rounded Rectangle 34"/>
              <p:cNvSpPr/>
              <p:nvPr/>
            </p:nvSpPr>
            <p:spPr>
              <a:xfrm>
                <a:off x="1473847" y="3244240"/>
                <a:ext cx="624495" cy="606704"/>
              </a:xfrm>
              <a:prstGeom prst="round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endParaRPr lang="vi-VN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36" name="Straight Connector 35"/>
              <p:cNvCxnSpPr>
                <a:endCxn id="34" idx="1"/>
              </p:cNvCxnSpPr>
              <p:nvPr/>
            </p:nvCxnSpPr>
            <p:spPr>
              <a:xfrm flipV="1">
                <a:off x="1163895" y="2589352"/>
                <a:ext cx="317914" cy="496748"/>
              </a:xfrm>
              <a:prstGeom prst="line">
                <a:avLst/>
              </a:prstGeom>
              <a:ln w="38100">
                <a:solidFill>
                  <a:srgbClr val="0070C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1171757" y="3086100"/>
                <a:ext cx="272634" cy="461492"/>
              </a:xfrm>
              <a:prstGeom prst="line">
                <a:avLst/>
              </a:prstGeom>
              <a:ln w="38100">
                <a:solidFill>
                  <a:srgbClr val="0070C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up 10"/>
            <p:cNvGrpSpPr/>
            <p:nvPr/>
          </p:nvGrpSpPr>
          <p:grpSpPr>
            <a:xfrm>
              <a:off x="2349506" y="2277700"/>
              <a:ext cx="1961582" cy="606704"/>
              <a:chOff x="2349506" y="2327742"/>
              <a:chExt cx="1961582" cy="606704"/>
            </a:xfrm>
          </p:grpSpPr>
          <p:sp>
            <p:nvSpPr>
              <p:cNvPr id="54" name="Rounded Rectangle 53"/>
              <p:cNvSpPr/>
              <p:nvPr/>
            </p:nvSpPr>
            <p:spPr>
              <a:xfrm>
                <a:off x="3686593" y="2327742"/>
                <a:ext cx="624495" cy="606704"/>
              </a:xfrm>
              <a:prstGeom prst="round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2349506" y="2369484"/>
                <a:ext cx="139333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6 – 5 = </a:t>
                </a:r>
                <a:endParaRPr lang="vi-VN" sz="2800" b="1" dirty="0">
                  <a:solidFill>
                    <a:srgbClr val="002060"/>
                  </a:solidFill>
                </a:endParaRPr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2349506" y="3244240"/>
              <a:ext cx="1961582" cy="606704"/>
              <a:chOff x="2349506" y="2327742"/>
              <a:chExt cx="1961582" cy="606704"/>
            </a:xfrm>
          </p:grpSpPr>
          <p:sp>
            <p:nvSpPr>
              <p:cNvPr id="61" name="Rounded Rectangle 60"/>
              <p:cNvSpPr/>
              <p:nvPr/>
            </p:nvSpPr>
            <p:spPr>
              <a:xfrm>
                <a:off x="3686593" y="2327742"/>
                <a:ext cx="624495" cy="606704"/>
              </a:xfrm>
              <a:prstGeom prst="round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2349506" y="2369484"/>
                <a:ext cx="139333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6 – 1 = </a:t>
                </a:r>
                <a:endParaRPr lang="vi-VN" sz="2800" b="1" dirty="0">
                  <a:solidFill>
                    <a:srgbClr val="002060"/>
                  </a:solidFill>
                </a:endParaRPr>
              </a:p>
            </p:txBody>
          </p:sp>
        </p:grpSp>
      </p:grpSp>
      <p:grpSp>
        <p:nvGrpSpPr>
          <p:cNvPr id="63" name="Group 62"/>
          <p:cNvGrpSpPr/>
          <p:nvPr/>
        </p:nvGrpSpPr>
        <p:grpSpPr>
          <a:xfrm>
            <a:off x="4975715" y="2133600"/>
            <a:ext cx="4015885" cy="1905000"/>
            <a:chOff x="403715" y="2133600"/>
            <a:chExt cx="4015885" cy="1905000"/>
          </a:xfrm>
        </p:grpSpPr>
        <p:sp>
          <p:nvSpPr>
            <p:cNvPr id="64" name="Rounded Rectangle 63"/>
            <p:cNvSpPr/>
            <p:nvPr/>
          </p:nvSpPr>
          <p:spPr>
            <a:xfrm>
              <a:off x="403715" y="2133600"/>
              <a:ext cx="4015885" cy="1905000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grpSp>
          <p:nvGrpSpPr>
            <p:cNvPr id="65" name="Group 64"/>
            <p:cNvGrpSpPr/>
            <p:nvPr/>
          </p:nvGrpSpPr>
          <p:grpSpPr>
            <a:xfrm>
              <a:off x="547262" y="2286000"/>
              <a:ext cx="1559042" cy="1564944"/>
              <a:chOff x="547262" y="2286000"/>
              <a:chExt cx="1559042" cy="1564944"/>
            </a:xfrm>
          </p:grpSpPr>
          <p:sp>
            <p:nvSpPr>
              <p:cNvPr id="72" name="Rounded Rectangle 71"/>
              <p:cNvSpPr/>
              <p:nvPr/>
            </p:nvSpPr>
            <p:spPr>
              <a:xfrm>
                <a:off x="547262" y="2782748"/>
                <a:ext cx="624495" cy="606704"/>
              </a:xfrm>
              <a:prstGeom prst="round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7</a:t>
                </a:r>
                <a:endParaRPr lang="vi-VN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3" name="Rounded Rectangle 72"/>
              <p:cNvSpPr/>
              <p:nvPr/>
            </p:nvSpPr>
            <p:spPr>
              <a:xfrm>
                <a:off x="1481809" y="2286000"/>
                <a:ext cx="624495" cy="606704"/>
              </a:xfrm>
              <a:prstGeom prst="round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endParaRPr lang="vi-VN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4" name="Rounded Rectangle 73"/>
              <p:cNvSpPr/>
              <p:nvPr/>
            </p:nvSpPr>
            <p:spPr>
              <a:xfrm>
                <a:off x="1473847" y="3244240"/>
                <a:ext cx="624495" cy="606704"/>
              </a:xfrm>
              <a:prstGeom prst="round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6</a:t>
                </a:r>
                <a:endParaRPr lang="vi-VN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75" name="Straight Connector 74"/>
              <p:cNvCxnSpPr>
                <a:endCxn id="73" idx="1"/>
              </p:cNvCxnSpPr>
              <p:nvPr/>
            </p:nvCxnSpPr>
            <p:spPr>
              <a:xfrm flipV="1">
                <a:off x="1163895" y="2589352"/>
                <a:ext cx="317914" cy="496748"/>
              </a:xfrm>
              <a:prstGeom prst="line">
                <a:avLst/>
              </a:prstGeom>
              <a:ln w="38100">
                <a:solidFill>
                  <a:srgbClr val="0070C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1171757" y="3086100"/>
                <a:ext cx="272634" cy="461492"/>
              </a:xfrm>
              <a:prstGeom prst="line">
                <a:avLst/>
              </a:prstGeom>
              <a:ln w="38100">
                <a:solidFill>
                  <a:srgbClr val="0070C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6" name="Group 65"/>
            <p:cNvGrpSpPr/>
            <p:nvPr/>
          </p:nvGrpSpPr>
          <p:grpSpPr>
            <a:xfrm>
              <a:off x="2349506" y="2277700"/>
              <a:ext cx="1961582" cy="606704"/>
              <a:chOff x="2349506" y="2327742"/>
              <a:chExt cx="1961582" cy="606704"/>
            </a:xfrm>
          </p:grpSpPr>
          <p:sp>
            <p:nvSpPr>
              <p:cNvPr id="70" name="Rounded Rectangle 69"/>
              <p:cNvSpPr/>
              <p:nvPr/>
            </p:nvSpPr>
            <p:spPr>
              <a:xfrm>
                <a:off x="3686593" y="2327742"/>
                <a:ext cx="624495" cy="606704"/>
              </a:xfrm>
              <a:prstGeom prst="round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2349506" y="2369484"/>
                <a:ext cx="139333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7 – 1 = </a:t>
                </a:r>
                <a:endParaRPr lang="vi-VN" sz="2800" b="1" dirty="0">
                  <a:solidFill>
                    <a:srgbClr val="002060"/>
                  </a:solidFill>
                </a:endParaRPr>
              </a:p>
            </p:txBody>
          </p:sp>
        </p:grpSp>
        <p:grpSp>
          <p:nvGrpSpPr>
            <p:cNvPr id="67" name="Group 66"/>
            <p:cNvGrpSpPr/>
            <p:nvPr/>
          </p:nvGrpSpPr>
          <p:grpSpPr>
            <a:xfrm>
              <a:off x="2349506" y="3244240"/>
              <a:ext cx="1961582" cy="606704"/>
              <a:chOff x="2349506" y="2327742"/>
              <a:chExt cx="1961582" cy="606704"/>
            </a:xfrm>
          </p:grpSpPr>
          <p:sp>
            <p:nvSpPr>
              <p:cNvPr id="68" name="Rounded Rectangle 67"/>
              <p:cNvSpPr/>
              <p:nvPr/>
            </p:nvSpPr>
            <p:spPr>
              <a:xfrm>
                <a:off x="3686593" y="2327742"/>
                <a:ext cx="624495" cy="606704"/>
              </a:xfrm>
              <a:prstGeom prst="round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2349506" y="2369484"/>
                <a:ext cx="139333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7 – 6 = </a:t>
                </a:r>
                <a:endParaRPr lang="vi-VN" sz="2800" b="1" dirty="0">
                  <a:solidFill>
                    <a:srgbClr val="002060"/>
                  </a:solidFill>
                </a:endParaRPr>
              </a:p>
            </p:txBody>
          </p:sp>
        </p:grpSp>
      </p:grpSp>
      <p:grpSp>
        <p:nvGrpSpPr>
          <p:cNvPr id="77" name="Group 76"/>
          <p:cNvGrpSpPr/>
          <p:nvPr/>
        </p:nvGrpSpPr>
        <p:grpSpPr>
          <a:xfrm>
            <a:off x="403715" y="4419600"/>
            <a:ext cx="4015885" cy="1905000"/>
            <a:chOff x="403715" y="2133600"/>
            <a:chExt cx="4015885" cy="1905000"/>
          </a:xfrm>
        </p:grpSpPr>
        <p:sp>
          <p:nvSpPr>
            <p:cNvPr id="78" name="Rounded Rectangle 77"/>
            <p:cNvSpPr/>
            <p:nvPr/>
          </p:nvSpPr>
          <p:spPr>
            <a:xfrm>
              <a:off x="403715" y="2133600"/>
              <a:ext cx="4015885" cy="1905000"/>
            </a:xfrm>
            <a:prstGeom prst="roundRect">
              <a:avLst/>
            </a:prstGeom>
            <a:solidFill>
              <a:srgbClr val="CC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grpSp>
          <p:nvGrpSpPr>
            <p:cNvPr id="79" name="Group 78"/>
            <p:cNvGrpSpPr/>
            <p:nvPr/>
          </p:nvGrpSpPr>
          <p:grpSpPr>
            <a:xfrm>
              <a:off x="547262" y="2286000"/>
              <a:ext cx="1559042" cy="1564944"/>
              <a:chOff x="547262" y="2286000"/>
              <a:chExt cx="1559042" cy="1564944"/>
            </a:xfrm>
          </p:grpSpPr>
          <p:sp>
            <p:nvSpPr>
              <p:cNvPr id="86" name="Rounded Rectangle 85"/>
              <p:cNvSpPr/>
              <p:nvPr/>
            </p:nvSpPr>
            <p:spPr>
              <a:xfrm>
                <a:off x="547262" y="2782748"/>
                <a:ext cx="624495" cy="606704"/>
              </a:xfrm>
              <a:prstGeom prst="round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9</a:t>
                </a:r>
                <a:endParaRPr lang="vi-VN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7" name="Rounded Rectangle 86"/>
              <p:cNvSpPr/>
              <p:nvPr/>
            </p:nvSpPr>
            <p:spPr>
              <a:xfrm>
                <a:off x="1481809" y="2286000"/>
                <a:ext cx="624495" cy="606704"/>
              </a:xfrm>
              <a:prstGeom prst="round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endParaRPr lang="vi-VN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8" name="Rounded Rectangle 87"/>
              <p:cNvSpPr/>
              <p:nvPr/>
            </p:nvSpPr>
            <p:spPr>
              <a:xfrm>
                <a:off x="1473847" y="3244240"/>
                <a:ext cx="624495" cy="606704"/>
              </a:xfrm>
              <a:prstGeom prst="round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7</a:t>
                </a:r>
                <a:endParaRPr lang="vi-VN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89" name="Straight Connector 88"/>
              <p:cNvCxnSpPr>
                <a:endCxn id="87" idx="1"/>
              </p:cNvCxnSpPr>
              <p:nvPr/>
            </p:nvCxnSpPr>
            <p:spPr>
              <a:xfrm flipV="1">
                <a:off x="1163895" y="2589352"/>
                <a:ext cx="317914" cy="496748"/>
              </a:xfrm>
              <a:prstGeom prst="line">
                <a:avLst/>
              </a:prstGeom>
              <a:ln w="38100">
                <a:solidFill>
                  <a:srgbClr val="0070C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>
                <a:off x="1171757" y="3086100"/>
                <a:ext cx="272634" cy="461492"/>
              </a:xfrm>
              <a:prstGeom prst="line">
                <a:avLst/>
              </a:prstGeom>
              <a:ln w="38100">
                <a:solidFill>
                  <a:srgbClr val="0070C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/>
            <p:cNvGrpSpPr/>
            <p:nvPr/>
          </p:nvGrpSpPr>
          <p:grpSpPr>
            <a:xfrm>
              <a:off x="2349506" y="2277700"/>
              <a:ext cx="1961582" cy="606704"/>
              <a:chOff x="2349506" y="2327742"/>
              <a:chExt cx="1961582" cy="606704"/>
            </a:xfrm>
          </p:grpSpPr>
          <p:sp>
            <p:nvSpPr>
              <p:cNvPr id="84" name="Rounded Rectangle 83"/>
              <p:cNvSpPr/>
              <p:nvPr/>
            </p:nvSpPr>
            <p:spPr>
              <a:xfrm>
                <a:off x="3686593" y="2327742"/>
                <a:ext cx="624495" cy="606704"/>
              </a:xfrm>
              <a:prstGeom prst="round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2349506" y="2369484"/>
                <a:ext cx="139333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9 – 2 = </a:t>
                </a:r>
                <a:endParaRPr lang="vi-VN" sz="2800" b="1" dirty="0">
                  <a:solidFill>
                    <a:srgbClr val="002060"/>
                  </a:solidFill>
                </a:endParaRPr>
              </a:p>
            </p:txBody>
          </p:sp>
        </p:grpSp>
        <p:grpSp>
          <p:nvGrpSpPr>
            <p:cNvPr id="81" name="Group 80"/>
            <p:cNvGrpSpPr/>
            <p:nvPr/>
          </p:nvGrpSpPr>
          <p:grpSpPr>
            <a:xfrm>
              <a:off x="2349506" y="3244240"/>
              <a:ext cx="1961582" cy="606704"/>
              <a:chOff x="2349506" y="2327742"/>
              <a:chExt cx="1961582" cy="606704"/>
            </a:xfrm>
          </p:grpSpPr>
          <p:sp>
            <p:nvSpPr>
              <p:cNvPr id="82" name="Rounded Rectangle 81"/>
              <p:cNvSpPr/>
              <p:nvPr/>
            </p:nvSpPr>
            <p:spPr>
              <a:xfrm>
                <a:off x="3686593" y="2327742"/>
                <a:ext cx="624495" cy="606704"/>
              </a:xfrm>
              <a:prstGeom prst="round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2349506" y="2369484"/>
                <a:ext cx="139333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9 – 7 = </a:t>
                </a:r>
                <a:endParaRPr lang="vi-VN" sz="2800" b="1" dirty="0">
                  <a:solidFill>
                    <a:srgbClr val="002060"/>
                  </a:solidFill>
                </a:endParaRPr>
              </a:p>
            </p:txBody>
          </p:sp>
        </p:grpSp>
      </p:grpSp>
      <p:grpSp>
        <p:nvGrpSpPr>
          <p:cNvPr id="91" name="Group 90"/>
          <p:cNvGrpSpPr/>
          <p:nvPr/>
        </p:nvGrpSpPr>
        <p:grpSpPr>
          <a:xfrm>
            <a:off x="4975715" y="4419600"/>
            <a:ext cx="4015885" cy="1905000"/>
            <a:chOff x="403715" y="2133600"/>
            <a:chExt cx="4015885" cy="1905000"/>
          </a:xfrm>
        </p:grpSpPr>
        <p:sp>
          <p:nvSpPr>
            <p:cNvPr id="92" name="Rounded Rectangle 91"/>
            <p:cNvSpPr/>
            <p:nvPr/>
          </p:nvSpPr>
          <p:spPr>
            <a:xfrm>
              <a:off x="403715" y="2133600"/>
              <a:ext cx="4015885" cy="1905000"/>
            </a:xfrm>
            <a:prstGeom prst="roundRect">
              <a:avLst/>
            </a:prstGeom>
            <a:solidFill>
              <a:srgbClr val="99FF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grpSp>
          <p:nvGrpSpPr>
            <p:cNvPr id="93" name="Group 92"/>
            <p:cNvGrpSpPr/>
            <p:nvPr/>
          </p:nvGrpSpPr>
          <p:grpSpPr>
            <a:xfrm>
              <a:off x="547262" y="2286000"/>
              <a:ext cx="1559042" cy="1564944"/>
              <a:chOff x="547262" y="2286000"/>
              <a:chExt cx="1559042" cy="1564944"/>
            </a:xfrm>
          </p:grpSpPr>
          <p:sp>
            <p:nvSpPr>
              <p:cNvPr id="100" name="Rounded Rectangle 99"/>
              <p:cNvSpPr/>
              <p:nvPr/>
            </p:nvSpPr>
            <p:spPr>
              <a:xfrm>
                <a:off x="547262" y="2782748"/>
                <a:ext cx="624495" cy="606704"/>
              </a:xfrm>
              <a:prstGeom prst="round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7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10</a:t>
                </a:r>
                <a:endParaRPr lang="vi-VN" sz="27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1" name="Rounded Rectangle 100"/>
              <p:cNvSpPr/>
              <p:nvPr/>
            </p:nvSpPr>
            <p:spPr>
              <a:xfrm>
                <a:off x="1481809" y="2286000"/>
                <a:ext cx="624495" cy="606704"/>
              </a:xfrm>
              <a:prstGeom prst="round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endParaRPr lang="vi-VN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" name="Rounded Rectangle 101"/>
              <p:cNvSpPr/>
              <p:nvPr/>
            </p:nvSpPr>
            <p:spPr>
              <a:xfrm>
                <a:off x="1473847" y="3244240"/>
                <a:ext cx="624495" cy="606704"/>
              </a:xfrm>
              <a:prstGeom prst="round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8</a:t>
                </a:r>
                <a:endParaRPr lang="vi-VN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03" name="Straight Connector 102"/>
              <p:cNvCxnSpPr>
                <a:endCxn id="101" idx="1"/>
              </p:cNvCxnSpPr>
              <p:nvPr/>
            </p:nvCxnSpPr>
            <p:spPr>
              <a:xfrm flipV="1">
                <a:off x="1163895" y="2589352"/>
                <a:ext cx="317914" cy="496748"/>
              </a:xfrm>
              <a:prstGeom prst="line">
                <a:avLst/>
              </a:prstGeom>
              <a:ln w="38100">
                <a:solidFill>
                  <a:srgbClr val="0070C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>
                <a:off x="1171757" y="3086100"/>
                <a:ext cx="272634" cy="461492"/>
              </a:xfrm>
              <a:prstGeom prst="line">
                <a:avLst/>
              </a:prstGeom>
              <a:ln w="38100">
                <a:solidFill>
                  <a:srgbClr val="0070C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/>
            <p:cNvGrpSpPr/>
            <p:nvPr/>
          </p:nvGrpSpPr>
          <p:grpSpPr>
            <a:xfrm>
              <a:off x="2209800" y="2277700"/>
              <a:ext cx="2101288" cy="606704"/>
              <a:chOff x="2209800" y="2327742"/>
              <a:chExt cx="2101288" cy="606704"/>
            </a:xfrm>
          </p:grpSpPr>
          <p:sp>
            <p:nvSpPr>
              <p:cNvPr id="98" name="Rounded Rectangle 97"/>
              <p:cNvSpPr/>
              <p:nvPr/>
            </p:nvSpPr>
            <p:spPr>
              <a:xfrm>
                <a:off x="3686593" y="2327742"/>
                <a:ext cx="624495" cy="606704"/>
              </a:xfrm>
              <a:prstGeom prst="round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2209800" y="2369484"/>
                <a:ext cx="159370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10 – 2 = </a:t>
                </a:r>
                <a:endParaRPr lang="vi-VN" sz="2800" b="1" dirty="0">
                  <a:solidFill>
                    <a:srgbClr val="002060"/>
                  </a:solidFill>
                </a:endParaRPr>
              </a:p>
            </p:txBody>
          </p:sp>
        </p:grpSp>
        <p:grpSp>
          <p:nvGrpSpPr>
            <p:cNvPr id="95" name="Group 94"/>
            <p:cNvGrpSpPr/>
            <p:nvPr/>
          </p:nvGrpSpPr>
          <p:grpSpPr>
            <a:xfrm>
              <a:off x="2209800" y="3244240"/>
              <a:ext cx="2101288" cy="606704"/>
              <a:chOff x="2209800" y="2327742"/>
              <a:chExt cx="2101288" cy="606704"/>
            </a:xfrm>
          </p:grpSpPr>
          <p:sp>
            <p:nvSpPr>
              <p:cNvPr id="96" name="Rounded Rectangle 95"/>
              <p:cNvSpPr/>
              <p:nvPr/>
            </p:nvSpPr>
            <p:spPr>
              <a:xfrm>
                <a:off x="3686593" y="2327742"/>
                <a:ext cx="624495" cy="606704"/>
              </a:xfrm>
              <a:prstGeom prst="roundRect">
                <a:avLst/>
              </a:prstGeom>
              <a:ln>
                <a:solidFill>
                  <a:srgbClr val="0070C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2209800" y="2369484"/>
                <a:ext cx="159370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10 – 8 = </a:t>
                </a:r>
                <a:endParaRPr lang="vi-VN" sz="2800" b="1" dirty="0">
                  <a:solidFill>
                    <a:srgbClr val="002060"/>
                  </a:solidFill>
                </a:endParaRPr>
              </a:p>
            </p:txBody>
          </p:sp>
        </p:grpSp>
      </p:grpSp>
      <p:sp>
        <p:nvSpPr>
          <p:cNvPr id="105" name="Title 1"/>
          <p:cNvSpPr txBox="1">
            <a:spLocks/>
          </p:cNvSpPr>
          <p:nvPr/>
        </p:nvSpPr>
        <p:spPr>
          <a:xfrm>
            <a:off x="-138752" y="2035792"/>
            <a:ext cx="708515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a)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Title 1"/>
          <p:cNvSpPr txBox="1">
            <a:spLocks/>
          </p:cNvSpPr>
          <p:nvPr/>
        </p:nvSpPr>
        <p:spPr>
          <a:xfrm>
            <a:off x="4419600" y="2034396"/>
            <a:ext cx="708515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b)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Title 1"/>
          <p:cNvSpPr txBox="1">
            <a:spLocks/>
          </p:cNvSpPr>
          <p:nvPr/>
        </p:nvSpPr>
        <p:spPr>
          <a:xfrm>
            <a:off x="-138752" y="4419600"/>
            <a:ext cx="708515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Title 1"/>
          <p:cNvSpPr txBox="1">
            <a:spLocks/>
          </p:cNvSpPr>
          <p:nvPr/>
        </p:nvSpPr>
        <p:spPr>
          <a:xfrm>
            <a:off x="4419600" y="4418204"/>
            <a:ext cx="708515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d)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TextBox 39"/>
          <p:cNvSpPr txBox="1"/>
          <p:nvPr/>
        </p:nvSpPr>
        <p:spPr>
          <a:xfrm>
            <a:off x="3806319" y="2318425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TextBox 39"/>
          <p:cNvSpPr txBox="1"/>
          <p:nvPr/>
        </p:nvSpPr>
        <p:spPr>
          <a:xfrm>
            <a:off x="3819606" y="3290248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TextBox 39"/>
          <p:cNvSpPr txBox="1"/>
          <p:nvPr/>
        </p:nvSpPr>
        <p:spPr>
          <a:xfrm>
            <a:off x="8386488" y="2320120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2" name="TextBox 39"/>
          <p:cNvSpPr txBox="1"/>
          <p:nvPr/>
        </p:nvSpPr>
        <p:spPr>
          <a:xfrm>
            <a:off x="8399775" y="3291943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TextBox 39"/>
          <p:cNvSpPr txBox="1"/>
          <p:nvPr/>
        </p:nvSpPr>
        <p:spPr>
          <a:xfrm>
            <a:off x="3800631" y="4612944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4" name="TextBox 39"/>
          <p:cNvSpPr txBox="1"/>
          <p:nvPr/>
        </p:nvSpPr>
        <p:spPr>
          <a:xfrm>
            <a:off x="3813918" y="5584767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5" name="TextBox 39"/>
          <p:cNvSpPr txBox="1"/>
          <p:nvPr/>
        </p:nvSpPr>
        <p:spPr>
          <a:xfrm>
            <a:off x="8386279" y="4613742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6" name="TextBox 39"/>
          <p:cNvSpPr txBox="1"/>
          <p:nvPr/>
        </p:nvSpPr>
        <p:spPr>
          <a:xfrm>
            <a:off x="8399566" y="5585565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550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105" grpId="0"/>
      <p:bldP spid="106" grpId="0"/>
      <p:bldP spid="107" grpId="0"/>
      <p:bldP spid="108" grpId="0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03715" y="687816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4</a:t>
            </a:r>
            <a:endParaRPr lang="vi-VN" sz="5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444391" y="815550"/>
            <a:ext cx="1025856" cy="704418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87391" y="827529"/>
            <a:ext cx="458780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5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345879"/>
            <a:ext cx="8915400" cy="3521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39"/>
          <p:cNvSpPr txBox="1"/>
          <p:nvPr/>
        </p:nvSpPr>
        <p:spPr>
          <a:xfrm>
            <a:off x="6302992" y="5333904"/>
            <a:ext cx="470000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39"/>
          <p:cNvSpPr txBox="1"/>
          <p:nvPr/>
        </p:nvSpPr>
        <p:spPr>
          <a:xfrm>
            <a:off x="7409801" y="5333904"/>
            <a:ext cx="32733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39"/>
          <p:cNvSpPr txBox="1"/>
          <p:nvPr/>
        </p:nvSpPr>
        <p:spPr>
          <a:xfrm>
            <a:off x="8458200" y="5333904"/>
            <a:ext cx="32733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779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201</Words>
  <Application>Microsoft Office PowerPoint</Application>
  <PresentationFormat>On-screen Show (4:3)</PresentationFormat>
  <Paragraphs>98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Tách ra còn lại mấy?</vt:lpstr>
      <vt:lpstr>Tách ra còn lại mấy?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Windows User</cp:lastModifiedBy>
  <cp:revision>34</cp:revision>
  <dcterms:created xsi:type="dcterms:W3CDTF">2006-08-16T00:00:00Z</dcterms:created>
  <dcterms:modified xsi:type="dcterms:W3CDTF">2020-08-20T16:38:03Z</dcterms:modified>
</cp:coreProperties>
</file>